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C4CA-8DAC-4CEA-BCF9-F71D1A78B094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D00C-AE38-4936-A886-6A2812443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EDBE-F758-4875-897A-E4523FB8FCC3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97FC-40CE-4E70-BCF5-AAAFCE254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C7FE-17F8-41FB-8DC3-6D8D43A82E1D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61FB-51AB-4102-B1B7-2BF929384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12AD-5B58-41E9-9968-0817D29D9A8A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1B84-D4EE-4D91-94FA-2001BE551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0566-F2D9-410B-865B-C653E605B224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98C2-D7E1-4A73-8406-3DF02F029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0F38-4492-41C5-B5F7-FB7A120D39F0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FA99-BBFE-404B-89F3-AEF727C06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B18C-2E45-4B73-84DB-16105079B22B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A009-B00E-480C-8E4F-E8236196D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FAF3-8D0D-41AB-B928-0FA5FC6A0A4C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3294-166A-4D67-94B0-DBB07FF20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4981-9927-4EC1-82CA-781BD6C1D8AD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9549-706C-4EA9-BC85-B2A36F13B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426D0-6311-4111-BD1A-726A23299DE0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3E0C-7E08-4234-9E87-2102453A9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4793-269D-4574-879A-DAC13A273F9D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78DD-0F9D-4D7A-8AC1-D711FCDA8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A80405-3855-4E57-92B0-FA250C3C7509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3B6F8F-AFE8-41A6-8E7C-07CAC4EE5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\\AIDSERVER\all\КПО\фон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613"/>
            <a:ext cx="9396413" cy="10795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Ярмарка вакансий</a:t>
            </a:r>
          </a:p>
        </p:txBody>
      </p:sp>
      <p:pic>
        <p:nvPicPr>
          <p:cNvPr id="13316" name="Picture 3" descr="C:\Users\КПО\Downloads\P1130285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ГУЗ «Краевая клиническая инфекционная больница»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351838" cy="4525963"/>
          </a:xfrm>
        </p:spPr>
        <p:txBody>
          <a:bodyPr rtlCol="0">
            <a:normAutofit lnSpcReduction="10000"/>
          </a:bodyPr>
          <a:lstStyle/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Юридический адрес:  672042, Забайкальский край,      г. Чита, ул. Труда,21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врач - Юрчук Сергей Владимирович, 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8(3022)72-00-48;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по медицинской части -     Веселова Елена Викторовна, 8(3022)72-00-48;  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кадров -  Парамонова Наталья Владимировна, тел. 8(3022)72-00-41;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8074025" cy="1143000"/>
          </a:xfrm>
        </p:spPr>
        <p:txBody>
          <a:bodyPr/>
          <a:lstStyle/>
          <a:p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учреждения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00338" y="1125538"/>
            <a:ext cx="3240087" cy="503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1916113"/>
            <a:ext cx="3600450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Приемно-диагностическое отделение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263" y="1916113"/>
            <a:ext cx="3671887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Отделение реанимации и интенсивной терапии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2781300"/>
            <a:ext cx="3600450" cy="576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Отделение кишечных инфекций детское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3573463"/>
            <a:ext cx="360045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Отделение воздушно-капельных инфекций детское (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</a:rPr>
              <a:t>боксированное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4652963"/>
            <a:ext cx="3671888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Отделение воздушно-капельных инфекций взрослое (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</a:rPr>
              <a:t>боксированное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5732463"/>
            <a:ext cx="3600450" cy="909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Отделение кишечных инфекций и вирусных гепатитов взрослое (</a:t>
            </a:r>
            <a:r>
              <a:rPr lang="ru-RU" sz="17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боксированное</a:t>
            </a: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263" y="2708275"/>
            <a:ext cx="3671887" cy="43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Аптека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8263" y="3357563"/>
            <a:ext cx="3671887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Бактериологическая лаборатория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263" y="4149725"/>
            <a:ext cx="3671887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Отделение лабораторной диагностики и мониторинга ВИЧ и других инфекций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8263" y="5084763"/>
            <a:ext cx="3671887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Кабинет инфекционных заболеваний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8263" y="5805488"/>
            <a:ext cx="3744912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Обособленное подразделение Центр профилактики и борьбы со СПИД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956550" cy="14255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ГУЗ «Краевая клиническая инфекционная больница» приглашает заключить трудовой договор по следующим специальностям: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975" y="2060575"/>
            <a:ext cx="9324975" cy="4065588"/>
          </a:xfrm>
        </p:spPr>
        <p:txBody>
          <a:bodyPr>
            <a:normAutofit/>
          </a:bodyPr>
          <a:lstStyle/>
          <a:p>
            <a:pPr marL="625475" lvl="1" indent="0">
              <a:spcBef>
                <a:spcPct val="0"/>
              </a:spcBef>
              <a:buFont typeface="Arial" charset="0"/>
              <a:buNone/>
            </a:pPr>
            <a:r>
              <a:rPr lang="ru-RU" sz="3200" dirty="0">
                <a:solidFill>
                  <a:srgbClr val="376092"/>
                </a:solidFill>
                <a:latin typeface="Arial" charset="0"/>
                <a:ea typeface="Times New Roman" pitchFamily="18" charset="0"/>
                <a:cs typeface="Arial" charset="0"/>
              </a:rPr>
              <a:t>- Врач-инфекционист;</a:t>
            </a:r>
          </a:p>
          <a:p>
            <a:pPr marL="625475" indent="0" eaLnBrk="0" hangingPunct="0">
              <a:spcBef>
                <a:spcPct val="0"/>
              </a:spcBef>
              <a:buNone/>
            </a:pPr>
            <a:r>
              <a:rPr lang="ru-RU" dirty="0">
                <a:solidFill>
                  <a:srgbClr val="376092"/>
                </a:solidFill>
                <a:latin typeface="Arial" charset="0"/>
                <a:ea typeface="Times New Roman" pitchFamily="18" charset="0"/>
                <a:cs typeface="Arial" charset="0"/>
              </a:rPr>
              <a:t>- Врач – педиатр;</a:t>
            </a:r>
          </a:p>
          <a:p>
            <a:pPr marL="625475" indent="0" eaLnBrk="0" hangingPunct="0">
              <a:spcBef>
                <a:spcPct val="0"/>
              </a:spcBef>
              <a:buNone/>
            </a:pPr>
            <a:r>
              <a:rPr lang="ru-RU" dirty="0">
                <a:solidFill>
                  <a:srgbClr val="376092"/>
                </a:solidFill>
                <a:latin typeface="Arial" charset="0"/>
                <a:ea typeface="Times New Roman" pitchFamily="18" charset="0"/>
                <a:cs typeface="Arial" charset="0"/>
              </a:rPr>
              <a:t>- Врач – невролог.</a:t>
            </a:r>
          </a:p>
          <a:p>
            <a:pPr marL="625475" indent="0" eaLnBrk="0" hangingPunct="0">
              <a:spcBef>
                <a:spcPct val="0"/>
              </a:spcBef>
              <a:buNone/>
            </a:pPr>
            <a:endParaRPr lang="ru-RU" dirty="0">
              <a:solidFill>
                <a:srgbClr val="376092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625475" indent="0"/>
            <a:endParaRPr 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258888" y="263683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-171450"/>
            <a:ext cx="8013700" cy="1728788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 больницы общей площадью 11,5 тысяч квадратных метров рассчитанное на 220 коек детского и взрослого отделений, оснащено современным медицинским оборудованием. </a:t>
            </a:r>
          </a:p>
        </p:txBody>
      </p:sp>
      <p:pic>
        <p:nvPicPr>
          <p:cNvPr id="17411" name="Содержимое 4" descr="IMG_722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341438"/>
            <a:ext cx="2073275" cy="2592387"/>
          </a:xfrm>
        </p:spPr>
      </p:pic>
      <p:pic>
        <p:nvPicPr>
          <p:cNvPr id="17412" name="Picture 1" descr="\\AIDSERVER\all\КПО\Беломестнова\Фотогалерея\оборудование ккиб\IMG_7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341438"/>
            <a:ext cx="20796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\\AIDSERVER\all\КПО\Беломестнова\Фотогалерея\оборудование ккиб\IMG_72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341438"/>
            <a:ext cx="2151062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\\AIDSERVER\all\КПО\Беломестнова\Фотогалерея\оборудование ккиб\IMG_72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187825"/>
            <a:ext cx="21367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\\AIDSERVER\all\КПО\Беломестнова\Фотогалерея\оборудование ккиб\IMG_72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4221163"/>
            <a:ext cx="21097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\\AIDSERVER\all\КПО\Беломестнова\Фотогалерея\оборудование ккиб\IMG_72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4097338"/>
            <a:ext cx="2208213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2" descr="C:\Users\КПО\Downloads\media-share-0.02.01.9c8a7a0c2caaf36deeb49cf9855641ee632c607ea286e404e5832629d139f76a-Pictur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981075"/>
            <a:ext cx="3079750" cy="5472113"/>
          </a:xfrm>
        </p:spPr>
      </p:pic>
      <p:pic>
        <p:nvPicPr>
          <p:cNvPr id="18436" name="Picture 3" descr="\\AIDSERVER\all\КПО\Беломестнова\Фотогалерея\оборудование ккиб\IMG_72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513" y="260350"/>
            <a:ext cx="2362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\\AIDSERVER\all\КПО\Беломестнова\Фотогалерея\оборудование ккиб\IMG_72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429000"/>
            <a:ext cx="251936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\\AIDSERVER\all\КПО\Беломестнова\Фотогалерея\оборудование ккиб\IMG_72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60350"/>
            <a:ext cx="23606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675687" cy="1282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Администрация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ГУЗ  «Краевая клиническая инфекционная больница» специалистам предлагает: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137323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Заработную плату от 50 000 рублей,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за счет работодателя,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Возмещение затрат по найму жилья, </a:t>
            </a:r>
          </a:p>
          <a:p>
            <a:pPr marL="0" lv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Выплата подъемных молодым    специалистам.</a:t>
            </a: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933825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i="1">
                <a:solidFill>
                  <a:srgbClr val="376092"/>
                </a:solidFill>
                <a:latin typeface="Century" pitchFamily="18" charset="0"/>
                <a:ea typeface="EucrosiaUPC"/>
                <a:cs typeface="EucrosiaUPC"/>
              </a:rPr>
              <a:t>Спасибо!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202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</vt:lpstr>
      <vt:lpstr>EucrosiaUPC</vt:lpstr>
      <vt:lpstr>Times New Roman</vt:lpstr>
      <vt:lpstr>Тема Office</vt:lpstr>
      <vt:lpstr>Презентация PowerPoint</vt:lpstr>
      <vt:lpstr>ГУЗ «Краевая клиническая инфекционная больница» </vt:lpstr>
      <vt:lpstr>Структура учреждения</vt:lpstr>
      <vt:lpstr>ГУЗ «Краевая клиническая инфекционная больница» приглашает заключить трудовой договор по следующим специальностям: </vt:lpstr>
      <vt:lpstr>Здание  больницы общей площадью 11,5 тысяч квадратных метров рассчитанное на 220 коек детского и взрослого отделений, оснащено современным медицинским оборудованием. </vt:lpstr>
      <vt:lpstr>Презентация PowerPoint</vt:lpstr>
      <vt:lpstr>Администрация  ГУЗ  «Краевая клиническая инфекционная больница» специалистам предлагает: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КПО</dc:creator>
  <cp:lastModifiedBy>Сергей Гайдуков</cp:lastModifiedBy>
  <cp:revision>33</cp:revision>
  <dcterms:created xsi:type="dcterms:W3CDTF">2016-11-02T06:05:54Z</dcterms:created>
  <dcterms:modified xsi:type="dcterms:W3CDTF">2019-12-04T00:38:37Z</dcterms:modified>
</cp:coreProperties>
</file>